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4" r:id="rId12"/>
    <p:sldId id="265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D678-FBC7-4EE1-9F35-07BA1B8BC789}">
          <p14:sldIdLst>
            <p14:sldId id="257"/>
            <p14:sldId id="258"/>
            <p14:sldId id="263"/>
            <p14:sldId id="259"/>
          </p14:sldIdLst>
        </p14:section>
        <p14:section name="Form Recgonzition" id="{3AC28CD3-C60E-4EE5-AF4C-60012B79C536}">
          <p14:sldIdLst>
            <p14:sldId id="266"/>
            <p14:sldId id="267"/>
            <p14:sldId id="268"/>
          </p14:sldIdLst>
        </p14:section>
        <p14:section name="CDC Logo" id="{D6F4737B-0AE4-43A0-A5A7-55381DA75695}">
          <p14:sldIdLst>
            <p14:sldId id="260"/>
            <p14:sldId id="261"/>
            <p14:sldId id="262"/>
            <p14:sldId id="264"/>
            <p14:sldId id="265"/>
            <p14:sldId id="269"/>
          </p14:sldIdLst>
        </p14:section>
        <p14:section name="Logic App" id="{1B46C4C4-8E63-4612-A6F4-12C1436B94D3}">
          <p14:sldIdLst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murugan Balakreshnan" userId="35e9483b-bf32-4d17-a07b-837bc83be0f5" providerId="ADAL" clId="{B0EA34DB-15AC-4DA8-9CBE-BBF71760CFC1}"/>
    <pc:docChg chg="custSel addSld modSld addSection modSection">
      <pc:chgData name="Balamurugan Balakreshnan" userId="35e9483b-bf32-4d17-a07b-837bc83be0f5" providerId="ADAL" clId="{B0EA34DB-15AC-4DA8-9CBE-BBF71760CFC1}" dt="2021-09-28T12:53:06.323" v="1390" actId="17846"/>
      <pc:docMkLst>
        <pc:docMk/>
      </pc:docMkLst>
      <pc:sldChg chg="modSp mod">
        <pc:chgData name="Balamurugan Balakreshnan" userId="35e9483b-bf32-4d17-a07b-837bc83be0f5" providerId="ADAL" clId="{B0EA34DB-15AC-4DA8-9CBE-BBF71760CFC1}" dt="2021-09-28T00:00:08.934" v="447" actId="20577"/>
        <pc:sldMkLst>
          <pc:docMk/>
          <pc:sldMk cId="2922930370" sldId="258"/>
        </pc:sldMkLst>
        <pc:spChg chg="mod">
          <ac:chgData name="Balamurugan Balakreshnan" userId="35e9483b-bf32-4d17-a07b-837bc83be0f5" providerId="ADAL" clId="{B0EA34DB-15AC-4DA8-9CBE-BBF71760CFC1}" dt="2021-09-28T00:00:08.934" v="447" actId="20577"/>
          <ac:spMkLst>
            <pc:docMk/>
            <pc:sldMk cId="2922930370" sldId="258"/>
            <ac:spMk id="3" creationId="{29482EA2-8CC9-4CF0-B50A-B09201A2ABC7}"/>
          </ac:spMkLst>
        </pc:spChg>
      </pc:sldChg>
      <pc:sldChg chg="addSp delSp modSp mod">
        <pc:chgData name="Balamurugan Balakreshnan" userId="35e9483b-bf32-4d17-a07b-837bc83be0f5" providerId="ADAL" clId="{B0EA34DB-15AC-4DA8-9CBE-BBF71760CFC1}" dt="2021-09-27T23:27:40.120" v="166" actId="26606"/>
        <pc:sldMkLst>
          <pc:docMk/>
          <pc:sldMk cId="3462646330" sldId="259"/>
        </pc:sldMkLst>
        <pc:spChg chg="mod">
          <ac:chgData name="Balamurugan Balakreshnan" userId="35e9483b-bf32-4d17-a07b-837bc83be0f5" providerId="ADAL" clId="{B0EA34DB-15AC-4DA8-9CBE-BBF71760CFC1}" dt="2021-09-27T23:27:40.120" v="166" actId="26606"/>
          <ac:spMkLst>
            <pc:docMk/>
            <pc:sldMk cId="3462646330" sldId="259"/>
            <ac:spMk id="2" creationId="{F9768A26-F2CF-43F9-94F2-6DC8B2070B4C}"/>
          </ac:spMkLst>
        </pc:spChg>
        <pc:spChg chg="mod">
          <ac:chgData name="Balamurugan Balakreshnan" userId="35e9483b-bf32-4d17-a07b-837bc83be0f5" providerId="ADAL" clId="{B0EA34DB-15AC-4DA8-9CBE-BBF71760CFC1}" dt="2021-09-27T23:27:40.120" v="166" actId="26606"/>
          <ac:spMkLst>
            <pc:docMk/>
            <pc:sldMk cId="3462646330" sldId="259"/>
            <ac:spMk id="9" creationId="{2FD977E7-4D32-4B99-B31E-11AD5B8C12C5}"/>
          </ac:spMkLst>
        </pc:spChg>
        <pc:spChg chg="del">
          <ac:chgData name="Balamurugan Balakreshnan" userId="35e9483b-bf32-4d17-a07b-837bc83be0f5" providerId="ADAL" clId="{B0EA34DB-15AC-4DA8-9CBE-BBF71760CFC1}" dt="2021-09-27T23:16:14.386" v="3" actId="26606"/>
          <ac:spMkLst>
            <pc:docMk/>
            <pc:sldMk cId="3462646330" sldId="259"/>
            <ac:spMk id="17" creationId="{2B97F24A-32CE-4C1C-A50D-3016B394DCFB}"/>
          </ac:spMkLst>
        </pc:spChg>
        <pc:spChg chg="del">
          <ac:chgData name="Balamurugan Balakreshnan" userId="35e9483b-bf32-4d17-a07b-837bc83be0f5" providerId="ADAL" clId="{B0EA34DB-15AC-4DA8-9CBE-BBF71760CFC1}" dt="2021-09-27T23:16:14.386" v="3" actId="26606"/>
          <ac:spMkLst>
            <pc:docMk/>
            <pc:sldMk cId="3462646330" sldId="259"/>
            <ac:spMk id="19" creationId="{CD8B4F24-440B-49E9-B85D-733523DC064B}"/>
          </ac:spMkLst>
        </pc:spChg>
        <pc:spChg chg="add del">
          <ac:chgData name="Balamurugan Balakreshnan" userId="35e9483b-bf32-4d17-a07b-837bc83be0f5" providerId="ADAL" clId="{B0EA34DB-15AC-4DA8-9CBE-BBF71760CFC1}" dt="2021-09-27T23:27:40.120" v="166" actId="26606"/>
          <ac:spMkLst>
            <pc:docMk/>
            <pc:sldMk cId="3462646330" sldId="259"/>
            <ac:spMk id="24" creationId="{2B566528-1B12-4246-9431-5C2D7D081168}"/>
          </ac:spMkLst>
        </pc:spChg>
        <pc:spChg chg="add">
          <ac:chgData name="Balamurugan Balakreshnan" userId="35e9483b-bf32-4d17-a07b-837bc83be0f5" providerId="ADAL" clId="{B0EA34DB-15AC-4DA8-9CBE-BBF71760CFC1}" dt="2021-09-27T23:27:40.120" v="166" actId="26606"/>
          <ac:spMkLst>
            <pc:docMk/>
            <pc:sldMk cId="3462646330" sldId="259"/>
            <ac:spMk id="37" creationId="{2B97F24A-32CE-4C1C-A50D-3016B394DCFB}"/>
          </ac:spMkLst>
        </pc:spChg>
        <pc:spChg chg="add">
          <ac:chgData name="Balamurugan Balakreshnan" userId="35e9483b-bf32-4d17-a07b-837bc83be0f5" providerId="ADAL" clId="{B0EA34DB-15AC-4DA8-9CBE-BBF71760CFC1}" dt="2021-09-27T23:27:40.120" v="166" actId="26606"/>
          <ac:spMkLst>
            <pc:docMk/>
            <pc:sldMk cId="3462646330" sldId="259"/>
            <ac:spMk id="39" creationId="{CD8B4F24-440B-49E9-B85D-733523DC064B}"/>
          </ac:spMkLst>
        </pc:spChg>
        <pc:grpChg chg="add del">
          <ac:chgData name="Balamurugan Balakreshnan" userId="35e9483b-bf32-4d17-a07b-837bc83be0f5" providerId="ADAL" clId="{B0EA34DB-15AC-4DA8-9CBE-BBF71760CFC1}" dt="2021-09-27T23:27:40.120" v="166" actId="26606"/>
          <ac:grpSpMkLst>
            <pc:docMk/>
            <pc:sldMk cId="3462646330" sldId="259"/>
            <ac:grpSpMk id="26" creationId="{828A5161-06F1-46CF-8AD7-844680A59E13}"/>
          </ac:grpSpMkLst>
        </pc:grpChg>
        <pc:grpChg chg="add del">
          <ac:chgData name="Balamurugan Balakreshnan" userId="35e9483b-bf32-4d17-a07b-837bc83be0f5" providerId="ADAL" clId="{B0EA34DB-15AC-4DA8-9CBE-BBF71760CFC1}" dt="2021-09-27T23:27:40.120" v="166" actId="26606"/>
          <ac:grpSpMkLst>
            <pc:docMk/>
            <pc:sldMk cId="3462646330" sldId="259"/>
            <ac:grpSpMk id="30" creationId="{5995D10D-E9C9-47DB-AE7E-801FEF38F5C9}"/>
          </ac:grpSpMkLst>
        </pc:grpChg>
        <pc:picChg chg="add del mod">
          <ac:chgData name="Balamurugan Balakreshnan" userId="35e9483b-bf32-4d17-a07b-837bc83be0f5" providerId="ADAL" clId="{B0EA34DB-15AC-4DA8-9CBE-BBF71760CFC1}" dt="2021-09-27T23:27:26.405" v="163" actId="478"/>
          <ac:picMkLst>
            <pc:docMk/>
            <pc:sldMk cId="3462646330" sldId="259"/>
            <ac:picMk id="4" creationId="{71E2FE14-E62D-4C30-9CAE-77A710F2ECDB}"/>
          </ac:picMkLst>
        </pc:picChg>
        <pc:picChg chg="add mod">
          <ac:chgData name="Balamurugan Balakreshnan" userId="35e9483b-bf32-4d17-a07b-837bc83be0f5" providerId="ADAL" clId="{B0EA34DB-15AC-4DA8-9CBE-BBF71760CFC1}" dt="2021-09-27T23:27:40.120" v="166" actId="26606"/>
          <ac:picMkLst>
            <pc:docMk/>
            <pc:sldMk cId="3462646330" sldId="259"/>
            <ac:picMk id="6" creationId="{212FB6EA-8A7E-4681-8A71-818381D14CC4}"/>
          </ac:picMkLst>
        </pc:picChg>
        <pc:picChg chg="del">
          <ac:chgData name="Balamurugan Balakreshnan" userId="35e9483b-bf32-4d17-a07b-837bc83be0f5" providerId="ADAL" clId="{B0EA34DB-15AC-4DA8-9CBE-BBF71760CFC1}" dt="2021-09-27T23:16:00.109" v="0" actId="478"/>
          <ac:picMkLst>
            <pc:docMk/>
            <pc:sldMk cId="3462646330" sldId="259"/>
            <ac:picMk id="7" creationId="{D1D08A2E-6C18-4008-A8A3-90B4DDD8DA7D}"/>
          </ac:picMkLst>
        </pc:picChg>
      </pc:sldChg>
      <pc:sldChg chg="addSp delSp modSp new mod">
        <pc:chgData name="Balamurugan Balakreshnan" userId="35e9483b-bf32-4d17-a07b-837bc83be0f5" providerId="ADAL" clId="{B0EA34DB-15AC-4DA8-9CBE-BBF71760CFC1}" dt="2021-09-27T23:22:50.693" v="151" actId="20577"/>
        <pc:sldMkLst>
          <pc:docMk/>
          <pc:sldMk cId="3655454750" sldId="260"/>
        </pc:sldMkLst>
        <pc:spChg chg="mod">
          <ac:chgData name="Balamurugan Balakreshnan" userId="35e9483b-bf32-4d17-a07b-837bc83be0f5" providerId="ADAL" clId="{B0EA34DB-15AC-4DA8-9CBE-BBF71760CFC1}" dt="2021-09-27T23:22:50.693" v="151" actId="20577"/>
          <ac:spMkLst>
            <pc:docMk/>
            <pc:sldMk cId="3655454750" sldId="260"/>
            <ac:spMk id="2" creationId="{D94C28B3-1B1C-44AC-B22A-D59E5766C38C}"/>
          </ac:spMkLst>
        </pc:spChg>
        <pc:spChg chg="del">
          <ac:chgData name="Balamurugan Balakreshnan" userId="35e9483b-bf32-4d17-a07b-837bc83be0f5" providerId="ADAL" clId="{B0EA34DB-15AC-4DA8-9CBE-BBF71760CFC1}" dt="2021-09-27T23:20:27.931" v="34" actId="22"/>
          <ac:spMkLst>
            <pc:docMk/>
            <pc:sldMk cId="3655454750" sldId="260"/>
            <ac:spMk id="3" creationId="{C3B5A5C1-0A83-43D5-8273-6ABB93CF3189}"/>
          </ac:spMkLst>
        </pc:spChg>
        <pc:picChg chg="add mod ord">
          <ac:chgData name="Balamurugan Balakreshnan" userId="35e9483b-bf32-4d17-a07b-837bc83be0f5" providerId="ADAL" clId="{B0EA34DB-15AC-4DA8-9CBE-BBF71760CFC1}" dt="2021-09-27T23:20:27.931" v="34" actId="22"/>
          <ac:picMkLst>
            <pc:docMk/>
            <pc:sldMk cId="3655454750" sldId="260"/>
            <ac:picMk id="5" creationId="{A6CB8033-9598-4157-8E76-3E29000649D3}"/>
          </ac:picMkLst>
        </pc:picChg>
      </pc:sldChg>
      <pc:sldChg chg="addSp delSp modSp new mod">
        <pc:chgData name="Balamurugan Balakreshnan" userId="35e9483b-bf32-4d17-a07b-837bc83be0f5" providerId="ADAL" clId="{B0EA34DB-15AC-4DA8-9CBE-BBF71760CFC1}" dt="2021-09-27T23:22:42.111" v="145" actId="20577"/>
        <pc:sldMkLst>
          <pc:docMk/>
          <pc:sldMk cId="513752467" sldId="261"/>
        </pc:sldMkLst>
        <pc:spChg chg="mod">
          <ac:chgData name="Balamurugan Balakreshnan" userId="35e9483b-bf32-4d17-a07b-837bc83be0f5" providerId="ADAL" clId="{B0EA34DB-15AC-4DA8-9CBE-BBF71760CFC1}" dt="2021-09-27T23:22:42.111" v="145" actId="20577"/>
          <ac:spMkLst>
            <pc:docMk/>
            <pc:sldMk cId="513752467" sldId="261"/>
            <ac:spMk id="2" creationId="{33F98BBB-E935-45C5-946F-0BD59445AB02}"/>
          </ac:spMkLst>
        </pc:spChg>
        <pc:spChg chg="del">
          <ac:chgData name="Balamurugan Balakreshnan" userId="35e9483b-bf32-4d17-a07b-837bc83be0f5" providerId="ADAL" clId="{B0EA34DB-15AC-4DA8-9CBE-BBF71760CFC1}" dt="2021-09-27T23:21:02.590" v="36" actId="22"/>
          <ac:spMkLst>
            <pc:docMk/>
            <pc:sldMk cId="513752467" sldId="261"/>
            <ac:spMk id="3" creationId="{B07AFEF2-A88C-42F2-901A-098858224EA3}"/>
          </ac:spMkLst>
        </pc:spChg>
        <pc:picChg chg="add mod ord">
          <ac:chgData name="Balamurugan Balakreshnan" userId="35e9483b-bf32-4d17-a07b-837bc83be0f5" providerId="ADAL" clId="{B0EA34DB-15AC-4DA8-9CBE-BBF71760CFC1}" dt="2021-09-27T23:22:19.810" v="105" actId="1036"/>
          <ac:picMkLst>
            <pc:docMk/>
            <pc:sldMk cId="513752467" sldId="261"/>
            <ac:picMk id="5" creationId="{8A252B40-2BE7-4F45-BC2E-F2D0CD5113BE}"/>
          </ac:picMkLst>
        </pc:picChg>
        <pc:picChg chg="add mod">
          <ac:chgData name="Balamurugan Balakreshnan" userId="35e9483b-bf32-4d17-a07b-837bc83be0f5" providerId="ADAL" clId="{B0EA34DB-15AC-4DA8-9CBE-BBF71760CFC1}" dt="2021-09-27T23:22:25.211" v="137" actId="1038"/>
          <ac:picMkLst>
            <pc:docMk/>
            <pc:sldMk cId="513752467" sldId="261"/>
            <ac:picMk id="7" creationId="{74887E9F-576F-4062-B28E-83D481A1C2EB}"/>
          </ac:picMkLst>
        </pc:picChg>
      </pc:sldChg>
      <pc:sldChg chg="addSp delSp modSp new mod">
        <pc:chgData name="Balamurugan Balakreshnan" userId="35e9483b-bf32-4d17-a07b-837bc83be0f5" providerId="ADAL" clId="{B0EA34DB-15AC-4DA8-9CBE-BBF71760CFC1}" dt="2021-09-27T23:24:10.224" v="158" actId="14100"/>
        <pc:sldMkLst>
          <pc:docMk/>
          <pc:sldMk cId="3885009140" sldId="262"/>
        </pc:sldMkLst>
        <pc:spChg chg="del">
          <ac:chgData name="Balamurugan Balakreshnan" userId="35e9483b-bf32-4d17-a07b-837bc83be0f5" providerId="ADAL" clId="{B0EA34DB-15AC-4DA8-9CBE-BBF71760CFC1}" dt="2021-09-27T23:23:27.305" v="153" actId="22"/>
          <ac:spMkLst>
            <pc:docMk/>
            <pc:sldMk cId="3885009140" sldId="262"/>
            <ac:spMk id="3" creationId="{3E9DABDD-2142-4619-89A8-B3F46913D1C7}"/>
          </ac:spMkLst>
        </pc:spChg>
        <pc:picChg chg="add mod ord">
          <ac:chgData name="Balamurugan Balakreshnan" userId="35e9483b-bf32-4d17-a07b-837bc83be0f5" providerId="ADAL" clId="{B0EA34DB-15AC-4DA8-9CBE-BBF71760CFC1}" dt="2021-09-27T23:23:30.270" v="154" actId="1076"/>
          <ac:picMkLst>
            <pc:docMk/>
            <pc:sldMk cId="3885009140" sldId="262"/>
            <ac:picMk id="5" creationId="{60D2FCAC-B2D4-4690-9D53-32EEFBA40654}"/>
          </ac:picMkLst>
        </pc:picChg>
        <pc:picChg chg="add mod">
          <ac:chgData name="Balamurugan Balakreshnan" userId="35e9483b-bf32-4d17-a07b-837bc83be0f5" providerId="ADAL" clId="{B0EA34DB-15AC-4DA8-9CBE-BBF71760CFC1}" dt="2021-09-27T23:24:10.224" v="158" actId="14100"/>
          <ac:picMkLst>
            <pc:docMk/>
            <pc:sldMk cId="3885009140" sldId="262"/>
            <ac:picMk id="7" creationId="{93F5A241-CB96-4A6B-AF3C-4FD7E5BFC1C2}"/>
          </ac:picMkLst>
        </pc:picChg>
      </pc:sldChg>
      <pc:sldChg chg="modSp new mod">
        <pc:chgData name="Balamurugan Balakreshnan" userId="35e9483b-bf32-4d17-a07b-837bc83be0f5" providerId="ADAL" clId="{B0EA34DB-15AC-4DA8-9CBE-BBF71760CFC1}" dt="2021-09-28T00:04:06.522" v="513" actId="27636"/>
        <pc:sldMkLst>
          <pc:docMk/>
          <pc:sldMk cId="1806357236" sldId="263"/>
        </pc:sldMkLst>
        <pc:spChg chg="mod">
          <ac:chgData name="Balamurugan Balakreshnan" userId="35e9483b-bf32-4d17-a07b-837bc83be0f5" providerId="ADAL" clId="{B0EA34DB-15AC-4DA8-9CBE-BBF71760CFC1}" dt="2021-09-28T00:04:06.522" v="513" actId="27636"/>
          <ac:spMkLst>
            <pc:docMk/>
            <pc:sldMk cId="1806357236" sldId="263"/>
            <ac:spMk id="2" creationId="{1EAED1F9-56B8-4F26-8427-3ABAE4FC2EE1}"/>
          </ac:spMkLst>
        </pc:spChg>
        <pc:spChg chg="mod">
          <ac:chgData name="Balamurugan Balakreshnan" userId="35e9483b-bf32-4d17-a07b-837bc83be0f5" providerId="ADAL" clId="{B0EA34DB-15AC-4DA8-9CBE-BBF71760CFC1}" dt="2021-09-28T00:04:01.952" v="511" actId="14100"/>
          <ac:spMkLst>
            <pc:docMk/>
            <pc:sldMk cId="1806357236" sldId="263"/>
            <ac:spMk id="3" creationId="{E0B5F0D4-130D-4B95-B923-98D5A1FD6AB1}"/>
          </ac:spMkLst>
        </pc:spChg>
      </pc:sldChg>
      <pc:sldChg chg="addSp delSp modSp new mod">
        <pc:chgData name="Balamurugan Balakreshnan" userId="35e9483b-bf32-4d17-a07b-837bc83be0f5" providerId="ADAL" clId="{B0EA34DB-15AC-4DA8-9CBE-BBF71760CFC1}" dt="2021-09-27T23:30:22.194" v="188" actId="22"/>
        <pc:sldMkLst>
          <pc:docMk/>
          <pc:sldMk cId="592905136" sldId="264"/>
        </pc:sldMkLst>
        <pc:spChg chg="mod">
          <ac:chgData name="Balamurugan Balakreshnan" userId="35e9483b-bf32-4d17-a07b-837bc83be0f5" providerId="ADAL" clId="{B0EA34DB-15AC-4DA8-9CBE-BBF71760CFC1}" dt="2021-09-27T23:28:06.918" v="186" actId="27636"/>
          <ac:spMkLst>
            <pc:docMk/>
            <pc:sldMk cId="592905136" sldId="264"/>
            <ac:spMk id="2" creationId="{E74BDBF1-1584-476E-9115-0DFFC271D103}"/>
          </ac:spMkLst>
        </pc:spChg>
        <pc:spChg chg="del mod">
          <ac:chgData name="Balamurugan Balakreshnan" userId="35e9483b-bf32-4d17-a07b-837bc83be0f5" providerId="ADAL" clId="{B0EA34DB-15AC-4DA8-9CBE-BBF71760CFC1}" dt="2021-09-27T23:30:22.194" v="188" actId="22"/>
          <ac:spMkLst>
            <pc:docMk/>
            <pc:sldMk cId="592905136" sldId="264"/>
            <ac:spMk id="3" creationId="{2D045459-EC03-43C9-B786-637190E15E24}"/>
          </ac:spMkLst>
        </pc:spChg>
        <pc:picChg chg="add mod ord">
          <ac:chgData name="Balamurugan Balakreshnan" userId="35e9483b-bf32-4d17-a07b-837bc83be0f5" providerId="ADAL" clId="{B0EA34DB-15AC-4DA8-9CBE-BBF71760CFC1}" dt="2021-09-27T23:30:22.194" v="188" actId="22"/>
          <ac:picMkLst>
            <pc:docMk/>
            <pc:sldMk cId="592905136" sldId="264"/>
            <ac:picMk id="5" creationId="{229CF04E-C8A0-49C7-8293-A9CCBBCADEC0}"/>
          </ac:picMkLst>
        </pc:picChg>
      </pc:sldChg>
      <pc:sldChg chg="addSp delSp modSp new mod setBg">
        <pc:chgData name="Balamurugan Balakreshnan" userId="35e9483b-bf32-4d17-a07b-837bc83be0f5" providerId="ADAL" clId="{B0EA34DB-15AC-4DA8-9CBE-BBF71760CFC1}" dt="2021-09-27T23:31:26.967" v="209" actId="20577"/>
        <pc:sldMkLst>
          <pc:docMk/>
          <pc:sldMk cId="791270303" sldId="265"/>
        </pc:sldMkLst>
        <pc:spChg chg="del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2" creationId="{EF13EB67-4B19-4E97-AE2C-7C152B49B683}"/>
          </ac:spMkLst>
        </pc:spChg>
        <pc:spChg chg="del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3" creationId="{6F3655F6-9552-48EE-B060-84BDD933591A}"/>
          </ac:spMkLst>
        </pc:spChg>
        <pc:spChg chg="add mod">
          <ac:chgData name="Balamurugan Balakreshnan" userId="35e9483b-bf32-4d17-a07b-837bc83be0f5" providerId="ADAL" clId="{B0EA34DB-15AC-4DA8-9CBE-BBF71760CFC1}" dt="2021-09-27T23:31:26.967" v="209" actId="20577"/>
          <ac:spMkLst>
            <pc:docMk/>
            <pc:sldMk cId="791270303" sldId="265"/>
            <ac:spMk id="6" creationId="{4AC19B41-B2DC-4A8B-8C47-0F36987B86C8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10" creationId="{F3060C83-F051-4F0E-ABAD-AA0DFC48B218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12" creationId="{83C98ABE-055B-441F-B07E-44F97F083C39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14" creationId="{29FDB030-9B49-4CED-8CCD-4D99382388AC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16" creationId="{3783CA14-24A1-485C-8B30-D6A5D87987AD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18" creationId="{9A97C86A-04D6-40F7-AE84-31AB43E6A846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20" creationId="{FF9F2414-84E8-453E-B1F3-389FDE8192D9}"/>
          </ac:spMkLst>
        </pc:spChg>
        <pc:spChg chg="add">
          <ac:chgData name="Balamurugan Balakreshnan" userId="35e9483b-bf32-4d17-a07b-837bc83be0f5" providerId="ADAL" clId="{B0EA34DB-15AC-4DA8-9CBE-BBF71760CFC1}" dt="2021-09-27T23:31:13.075" v="191" actId="26606"/>
          <ac:spMkLst>
            <pc:docMk/>
            <pc:sldMk cId="791270303" sldId="265"/>
            <ac:spMk id="22" creationId="{3ECA69A1-7536-43AC-85EF-C7106179F5ED}"/>
          </ac:spMkLst>
        </pc:spChg>
        <pc:picChg chg="add mod">
          <ac:chgData name="Balamurugan Balakreshnan" userId="35e9483b-bf32-4d17-a07b-837bc83be0f5" providerId="ADAL" clId="{B0EA34DB-15AC-4DA8-9CBE-BBF71760CFC1}" dt="2021-09-27T23:31:13.075" v="191" actId="26606"/>
          <ac:picMkLst>
            <pc:docMk/>
            <pc:sldMk cId="791270303" sldId="265"/>
            <ac:picMk id="5" creationId="{B5046656-6388-4154-9479-A3A722F90343}"/>
          </ac:picMkLst>
        </pc:picChg>
      </pc:sldChg>
      <pc:sldChg chg="addSp delSp modSp new mod">
        <pc:chgData name="Balamurugan Balakreshnan" userId="35e9483b-bf32-4d17-a07b-837bc83be0f5" providerId="ADAL" clId="{B0EA34DB-15AC-4DA8-9CBE-BBF71760CFC1}" dt="2021-09-27T23:53:05.567" v="266" actId="1035"/>
        <pc:sldMkLst>
          <pc:docMk/>
          <pc:sldMk cId="1896997968" sldId="266"/>
        </pc:sldMkLst>
        <pc:spChg chg="mod">
          <ac:chgData name="Balamurugan Balakreshnan" userId="35e9483b-bf32-4d17-a07b-837bc83be0f5" providerId="ADAL" clId="{B0EA34DB-15AC-4DA8-9CBE-BBF71760CFC1}" dt="2021-09-27T23:50:48.285" v="237" actId="14100"/>
          <ac:spMkLst>
            <pc:docMk/>
            <pc:sldMk cId="1896997968" sldId="266"/>
            <ac:spMk id="2" creationId="{404361BC-C97A-4FA7-A782-87D7AAB181DA}"/>
          </ac:spMkLst>
        </pc:spChg>
        <pc:spChg chg="del mod">
          <ac:chgData name="Balamurugan Balakreshnan" userId="35e9483b-bf32-4d17-a07b-837bc83be0f5" providerId="ADAL" clId="{B0EA34DB-15AC-4DA8-9CBE-BBF71760CFC1}" dt="2021-09-27T23:51:08.479" v="239" actId="22"/>
          <ac:spMkLst>
            <pc:docMk/>
            <pc:sldMk cId="1896997968" sldId="266"/>
            <ac:spMk id="3" creationId="{046B80BE-135F-45F3-A49B-B07B6F2F170D}"/>
          </ac:spMkLst>
        </pc:spChg>
        <pc:picChg chg="add mod ord">
          <ac:chgData name="Balamurugan Balakreshnan" userId="35e9483b-bf32-4d17-a07b-837bc83be0f5" providerId="ADAL" clId="{B0EA34DB-15AC-4DA8-9CBE-BBF71760CFC1}" dt="2021-09-27T23:51:18.975" v="240" actId="14100"/>
          <ac:picMkLst>
            <pc:docMk/>
            <pc:sldMk cId="1896997968" sldId="266"/>
            <ac:picMk id="5" creationId="{3D4C6AD8-F1D6-4CB2-8EB5-5C344D80609D}"/>
          </ac:picMkLst>
        </pc:picChg>
        <pc:picChg chg="add mod">
          <ac:chgData name="Balamurugan Balakreshnan" userId="35e9483b-bf32-4d17-a07b-837bc83be0f5" providerId="ADAL" clId="{B0EA34DB-15AC-4DA8-9CBE-BBF71760CFC1}" dt="2021-09-27T23:51:51.661" v="244" actId="14100"/>
          <ac:picMkLst>
            <pc:docMk/>
            <pc:sldMk cId="1896997968" sldId="266"/>
            <ac:picMk id="7" creationId="{A709F337-216D-430B-B0DC-C458965C24A0}"/>
          </ac:picMkLst>
        </pc:picChg>
        <pc:picChg chg="add mod">
          <ac:chgData name="Balamurugan Balakreshnan" userId="35e9483b-bf32-4d17-a07b-837bc83be0f5" providerId="ADAL" clId="{B0EA34DB-15AC-4DA8-9CBE-BBF71760CFC1}" dt="2021-09-27T23:52:30.126" v="258" actId="1036"/>
          <ac:picMkLst>
            <pc:docMk/>
            <pc:sldMk cId="1896997968" sldId="266"/>
            <ac:picMk id="9" creationId="{8782806B-E027-4F14-B85A-05861A839954}"/>
          </ac:picMkLst>
        </pc:picChg>
        <pc:picChg chg="add mod">
          <ac:chgData name="Balamurugan Balakreshnan" userId="35e9483b-bf32-4d17-a07b-837bc83be0f5" providerId="ADAL" clId="{B0EA34DB-15AC-4DA8-9CBE-BBF71760CFC1}" dt="2021-09-27T23:53:05.567" v="266" actId="1035"/>
          <ac:picMkLst>
            <pc:docMk/>
            <pc:sldMk cId="1896997968" sldId="266"/>
            <ac:picMk id="11" creationId="{068A16A6-5E0B-4117-942D-451DE07E17C2}"/>
          </ac:picMkLst>
        </pc:picChg>
      </pc:sldChg>
      <pc:sldChg chg="addSp modSp new mod">
        <pc:chgData name="Balamurugan Balakreshnan" userId="35e9483b-bf32-4d17-a07b-837bc83be0f5" providerId="ADAL" clId="{B0EA34DB-15AC-4DA8-9CBE-BBF71760CFC1}" dt="2021-09-27T23:53:42.374" v="278" actId="20577"/>
        <pc:sldMkLst>
          <pc:docMk/>
          <pc:sldMk cId="4049465594" sldId="267"/>
        </pc:sldMkLst>
        <pc:spChg chg="mod">
          <ac:chgData name="Balamurugan Balakreshnan" userId="35e9483b-bf32-4d17-a07b-837bc83be0f5" providerId="ADAL" clId="{B0EA34DB-15AC-4DA8-9CBE-BBF71760CFC1}" dt="2021-09-27T23:53:42.374" v="278" actId="20577"/>
          <ac:spMkLst>
            <pc:docMk/>
            <pc:sldMk cId="4049465594" sldId="267"/>
            <ac:spMk id="2" creationId="{21429010-5990-497C-ADE6-D59E041CD168}"/>
          </ac:spMkLst>
        </pc:spChg>
        <pc:picChg chg="add mod">
          <ac:chgData name="Balamurugan Balakreshnan" userId="35e9483b-bf32-4d17-a07b-837bc83be0f5" providerId="ADAL" clId="{B0EA34DB-15AC-4DA8-9CBE-BBF71760CFC1}" dt="2021-09-27T23:53:39.433" v="270" actId="1076"/>
          <ac:picMkLst>
            <pc:docMk/>
            <pc:sldMk cId="4049465594" sldId="267"/>
            <ac:picMk id="5" creationId="{AD7883A4-B8C7-4FB5-AE05-C57C9A25D9B5}"/>
          </ac:picMkLst>
        </pc:picChg>
      </pc:sldChg>
      <pc:sldChg chg="addSp modSp new mod">
        <pc:chgData name="Balamurugan Balakreshnan" userId="35e9483b-bf32-4d17-a07b-837bc83be0f5" providerId="ADAL" clId="{B0EA34DB-15AC-4DA8-9CBE-BBF71760CFC1}" dt="2021-09-27T23:54:37.658" v="309" actId="20577"/>
        <pc:sldMkLst>
          <pc:docMk/>
          <pc:sldMk cId="2508428625" sldId="268"/>
        </pc:sldMkLst>
        <pc:spChg chg="mod">
          <ac:chgData name="Balamurugan Balakreshnan" userId="35e9483b-bf32-4d17-a07b-837bc83be0f5" providerId="ADAL" clId="{B0EA34DB-15AC-4DA8-9CBE-BBF71760CFC1}" dt="2021-09-27T23:54:37.658" v="309" actId="20577"/>
          <ac:spMkLst>
            <pc:docMk/>
            <pc:sldMk cId="2508428625" sldId="268"/>
            <ac:spMk id="2" creationId="{7086797A-9126-4015-9961-177D872C2E22}"/>
          </ac:spMkLst>
        </pc:spChg>
        <pc:picChg chg="add mod">
          <ac:chgData name="Balamurugan Balakreshnan" userId="35e9483b-bf32-4d17-a07b-837bc83be0f5" providerId="ADAL" clId="{B0EA34DB-15AC-4DA8-9CBE-BBF71760CFC1}" dt="2021-09-27T23:54:23.772" v="282" actId="1076"/>
          <ac:picMkLst>
            <pc:docMk/>
            <pc:sldMk cId="2508428625" sldId="268"/>
            <ac:picMk id="5" creationId="{9485B1D2-33A9-486D-A0E3-4DA21E659541}"/>
          </ac:picMkLst>
        </pc:picChg>
      </pc:sldChg>
      <pc:sldChg chg="modSp new mod">
        <pc:chgData name="Balamurugan Balakreshnan" userId="35e9483b-bf32-4d17-a07b-837bc83be0f5" providerId="ADAL" clId="{B0EA34DB-15AC-4DA8-9CBE-BBF71760CFC1}" dt="2021-09-27T23:58:15.147" v="410" actId="313"/>
        <pc:sldMkLst>
          <pc:docMk/>
          <pc:sldMk cId="2865564505" sldId="269"/>
        </pc:sldMkLst>
        <pc:spChg chg="mod">
          <ac:chgData name="Balamurugan Balakreshnan" userId="35e9483b-bf32-4d17-a07b-837bc83be0f5" providerId="ADAL" clId="{B0EA34DB-15AC-4DA8-9CBE-BBF71760CFC1}" dt="2021-09-27T23:58:15.147" v="410" actId="313"/>
          <ac:spMkLst>
            <pc:docMk/>
            <pc:sldMk cId="2865564505" sldId="269"/>
            <ac:spMk id="2" creationId="{2785C390-30E7-4206-AE93-B759263D1FA1}"/>
          </ac:spMkLst>
        </pc:spChg>
        <pc:spChg chg="mod">
          <ac:chgData name="Balamurugan Balakreshnan" userId="35e9483b-bf32-4d17-a07b-837bc83be0f5" providerId="ADAL" clId="{B0EA34DB-15AC-4DA8-9CBE-BBF71760CFC1}" dt="2021-09-27T23:58:09.078" v="409" actId="20577"/>
          <ac:spMkLst>
            <pc:docMk/>
            <pc:sldMk cId="2865564505" sldId="269"/>
            <ac:spMk id="3" creationId="{B01A8B1B-D55A-49B6-A4E2-962C770D534E}"/>
          </ac:spMkLst>
        </pc:spChg>
      </pc:sldChg>
      <pc:sldChg chg="modSp new mod">
        <pc:chgData name="Balamurugan Balakreshnan" userId="35e9483b-bf32-4d17-a07b-837bc83be0f5" providerId="ADAL" clId="{B0EA34DB-15AC-4DA8-9CBE-BBF71760CFC1}" dt="2021-09-28T12:44:48.383" v="794" actId="20577"/>
        <pc:sldMkLst>
          <pc:docMk/>
          <pc:sldMk cId="4124851812" sldId="270"/>
        </pc:sldMkLst>
        <pc:spChg chg="mod">
          <ac:chgData name="Balamurugan Balakreshnan" userId="35e9483b-bf32-4d17-a07b-837bc83be0f5" providerId="ADAL" clId="{B0EA34DB-15AC-4DA8-9CBE-BBF71760CFC1}" dt="2021-09-28T12:43:34.355" v="538" actId="20577"/>
          <ac:spMkLst>
            <pc:docMk/>
            <pc:sldMk cId="4124851812" sldId="270"/>
            <ac:spMk id="2" creationId="{857B5AFD-4163-4320-A92A-397BDA67FB44}"/>
          </ac:spMkLst>
        </pc:spChg>
        <pc:spChg chg="mod">
          <ac:chgData name="Balamurugan Balakreshnan" userId="35e9483b-bf32-4d17-a07b-837bc83be0f5" providerId="ADAL" clId="{B0EA34DB-15AC-4DA8-9CBE-BBF71760CFC1}" dt="2021-09-28T12:44:48.383" v="794" actId="20577"/>
          <ac:spMkLst>
            <pc:docMk/>
            <pc:sldMk cId="4124851812" sldId="270"/>
            <ac:spMk id="3" creationId="{59318D1C-DB65-4252-B484-E19A25DA1CED}"/>
          </ac:spMkLst>
        </pc:spChg>
      </pc:sldChg>
      <pc:sldChg chg="addSp delSp modSp new mod">
        <pc:chgData name="Balamurugan Balakreshnan" userId="35e9483b-bf32-4d17-a07b-837bc83be0f5" providerId="ADAL" clId="{B0EA34DB-15AC-4DA8-9CBE-BBF71760CFC1}" dt="2021-09-28T12:47:28.140" v="810" actId="1076"/>
        <pc:sldMkLst>
          <pc:docMk/>
          <pc:sldMk cId="3911879505" sldId="271"/>
        </pc:sldMkLst>
        <pc:spChg chg="del mod">
          <ac:chgData name="Balamurugan Balakreshnan" userId="35e9483b-bf32-4d17-a07b-837bc83be0f5" providerId="ADAL" clId="{B0EA34DB-15AC-4DA8-9CBE-BBF71760CFC1}" dt="2021-09-28T12:46:08.821" v="800" actId="22"/>
          <ac:spMkLst>
            <pc:docMk/>
            <pc:sldMk cId="3911879505" sldId="271"/>
            <ac:spMk id="3" creationId="{89AEDE46-2761-479A-8574-14E33E8E9DD8}"/>
          </ac:spMkLst>
        </pc:spChg>
        <pc:spChg chg="add mod">
          <ac:chgData name="Balamurugan Balakreshnan" userId="35e9483b-bf32-4d17-a07b-837bc83be0f5" providerId="ADAL" clId="{B0EA34DB-15AC-4DA8-9CBE-BBF71760CFC1}" dt="2021-09-28T12:47:12.374" v="807" actId="207"/>
          <ac:spMkLst>
            <pc:docMk/>
            <pc:sldMk cId="3911879505" sldId="271"/>
            <ac:spMk id="10" creationId="{CE67194D-1370-4A17-A754-C77B42EEA843}"/>
          </ac:spMkLst>
        </pc:spChg>
        <pc:spChg chg="add mod">
          <ac:chgData name="Balamurugan Balakreshnan" userId="35e9483b-bf32-4d17-a07b-837bc83be0f5" providerId="ADAL" clId="{B0EA34DB-15AC-4DA8-9CBE-BBF71760CFC1}" dt="2021-09-28T12:47:23.434" v="809" actId="1076"/>
          <ac:spMkLst>
            <pc:docMk/>
            <pc:sldMk cId="3911879505" sldId="271"/>
            <ac:spMk id="12" creationId="{2CEEE508-065C-4292-87B4-B8E885A039E8}"/>
          </ac:spMkLst>
        </pc:spChg>
        <pc:picChg chg="add mod">
          <ac:chgData name="Balamurugan Balakreshnan" userId="35e9483b-bf32-4d17-a07b-837bc83be0f5" providerId="ADAL" clId="{B0EA34DB-15AC-4DA8-9CBE-BBF71760CFC1}" dt="2021-09-28T12:45:26.819" v="797" actId="1076"/>
          <ac:picMkLst>
            <pc:docMk/>
            <pc:sldMk cId="3911879505" sldId="271"/>
            <ac:picMk id="5" creationId="{DEAA9F67-BF96-4A4E-B7AD-F0216D3DB572}"/>
          </ac:picMkLst>
        </pc:picChg>
        <pc:picChg chg="add mod">
          <ac:chgData name="Balamurugan Balakreshnan" userId="35e9483b-bf32-4d17-a07b-837bc83be0f5" providerId="ADAL" clId="{B0EA34DB-15AC-4DA8-9CBE-BBF71760CFC1}" dt="2021-09-28T12:46:19.014" v="803" actId="1076"/>
          <ac:picMkLst>
            <pc:docMk/>
            <pc:sldMk cId="3911879505" sldId="271"/>
            <ac:picMk id="7" creationId="{3B664A6D-ACC7-4578-993F-0607B2B4E3BC}"/>
          </ac:picMkLst>
        </pc:picChg>
        <pc:picChg chg="add mod ord">
          <ac:chgData name="Balamurugan Balakreshnan" userId="35e9483b-bf32-4d17-a07b-837bc83be0f5" providerId="ADAL" clId="{B0EA34DB-15AC-4DA8-9CBE-BBF71760CFC1}" dt="2021-09-28T12:47:28.140" v="810" actId="1076"/>
          <ac:picMkLst>
            <pc:docMk/>
            <pc:sldMk cId="3911879505" sldId="271"/>
            <ac:picMk id="9" creationId="{4EBF13E4-37CB-4C73-A081-8A5D4141433B}"/>
          </ac:picMkLst>
        </pc:picChg>
      </pc:sldChg>
      <pc:sldChg chg="modSp new mod">
        <pc:chgData name="Balamurugan Balakreshnan" userId="35e9483b-bf32-4d17-a07b-837bc83be0f5" providerId="ADAL" clId="{B0EA34DB-15AC-4DA8-9CBE-BBF71760CFC1}" dt="2021-09-28T12:50:44.110" v="1388" actId="313"/>
        <pc:sldMkLst>
          <pc:docMk/>
          <pc:sldMk cId="2863054264" sldId="272"/>
        </pc:sldMkLst>
        <pc:spChg chg="mod">
          <ac:chgData name="Balamurugan Balakreshnan" userId="35e9483b-bf32-4d17-a07b-837bc83be0f5" providerId="ADAL" clId="{B0EA34DB-15AC-4DA8-9CBE-BBF71760CFC1}" dt="2021-09-28T12:47:46.867" v="837" actId="27636"/>
          <ac:spMkLst>
            <pc:docMk/>
            <pc:sldMk cId="2863054264" sldId="272"/>
            <ac:spMk id="2" creationId="{4DCC5F89-4D3A-4E70-ADF9-2B1FDB15A7A0}"/>
          </ac:spMkLst>
        </pc:spChg>
        <pc:spChg chg="mod">
          <ac:chgData name="Balamurugan Balakreshnan" userId="35e9483b-bf32-4d17-a07b-837bc83be0f5" providerId="ADAL" clId="{B0EA34DB-15AC-4DA8-9CBE-BBF71760CFC1}" dt="2021-09-28T12:50:44.110" v="1388" actId="313"/>
          <ac:spMkLst>
            <pc:docMk/>
            <pc:sldMk cId="2863054264" sldId="272"/>
            <ac:spMk id="3" creationId="{00A28899-E168-4E9B-8A6D-56A9C7AFBA7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A998-8492-4A58-816A-14A4469D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E579-14C8-4673-852F-D291A9940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C781E-06A9-4AEE-AF9F-DA85B1E0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F08C-32F7-4324-B6E9-8909E3F3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B7119-F7DB-41DB-A895-912EE35F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2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4DD1-2E21-4C10-A47A-796A89488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DC29D-6D3E-4348-9844-1E140BC61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20C36-A481-4504-84F3-53CD2E1E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76E13-660E-493F-A594-03DB5691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B1279-2845-44B4-9341-DE648F17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BF7E94-712F-4D6F-89FC-3AB24E2EE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510C4-3414-44C7-A87C-F931BC63B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85BA3-24E4-45BB-B27D-E62D5FB4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1D021-74C5-4DA8-8D97-E8715462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C2D63-9B08-459D-A6E3-6BC42FAC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8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371F-01F1-402B-8D05-05BD07A8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1BFD-DD97-4139-9A76-24578C6F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D66C-011A-46B5-A9CC-346629C9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B963-7A7D-4C3D-BC46-0064A8C75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3070C-941B-48D2-ACD6-66C64BCF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4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9BA3-6623-4895-83EB-F103AFA0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8584E-F4AB-4317-B95D-3F2633AF7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F7111-0D26-46EC-9BEA-7E364874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78D7-2B07-4BD8-93F7-985B4603C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51FB4-67E5-42FD-9E37-C7952726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2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E04E-6225-4A0D-BD92-FF21AACA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DF702-63AA-4F82-98CA-E3FBB38AD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D5064-912D-4DAF-9FDD-41F4553F8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74958-4F2F-4942-AF79-55018C73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28A16-001E-4293-9B4E-D127FAD4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66726-4FF8-4617-9825-214C47BA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4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04DD-2324-45BE-B921-20469694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50301-5684-4876-BDD9-F8E7342CF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09ABA-4955-4E6F-B979-2FA685127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42D80E-35F5-479B-B301-1BB8F936E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6D3AB-EE42-41FF-B914-CE41956AF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06C861-A39F-43C1-9250-F25E0DD2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C1E0A9-59D8-4645-91B5-A660DF3D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4F22A-27AA-4F95-B5A7-6F5BB0D5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5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E9F6-D6AC-41BD-BA6B-6766B464D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428E5-007A-45C7-93B7-0BFB5BEC4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2DAFA-5D44-4CF0-80DA-C1EDE978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9D275-CD47-45D4-9B7F-732D6BA5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6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691DBE-9B59-4D23-B919-2518FA4F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DC0FF-6B94-48A6-AD11-3B25F044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714A-CF87-4F9D-A1C6-2FAB8AF1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4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3A11-A882-4FE3-9FFB-F7728BEA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96A4-8E67-464E-8FFF-E35F9386E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E16CD-77B7-42D5-BFAF-C24F4EB79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E534A-40CD-4A76-ADC3-31E580DD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77EFA-96D8-4EDE-B6DB-45A6A263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047C0-AFFD-4DC2-B0E9-17061EB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8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EB3D-1C1A-40E1-A58C-64E26F963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8E64C-06AB-40C3-AA3A-B83C355B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703C0-9A2D-4FEF-9B48-173EB7010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69ED1-E84E-4D82-9F2B-BEB1E7EA2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1289E-D881-4377-B1A1-918051C5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0516D-FF82-4E25-993A-DE48E8A00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02D2E-E852-4374-A3E5-267FB30D0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DCB09-A164-4363-A674-0CB9F16E4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ADE7C-11CA-45D4-8883-3D4CB6CDA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7EEFB-02EF-4C3A-8048-EB969EA5B246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1F6E8-8B94-4FC2-829B-C274A1B2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E36BC-AC4D-4631-BB92-FF1089C78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310B5-2825-42D1-BE83-E32CC26F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36810-FB08-4F7C-B5F9-A41946980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JLL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267E0-C46F-448C-A1B3-01946EA7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Vaccine Passport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00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9424-D6AB-4160-BBA0-919A2684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2FCAC-B2D4-4690-9D53-32EEFBA40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084" y="1347315"/>
            <a:ext cx="10515600" cy="18303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5A241-CB96-4A6B-AF3C-4FD7E5BF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4" y="3312644"/>
            <a:ext cx="10515600" cy="19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0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DBF1-1584-476E-9115-0DFFC271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8769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CF04E-C8A0-49C7-8293-A9CCBBCAD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595" y="1184275"/>
            <a:ext cx="7266810" cy="4992688"/>
          </a:xfrm>
        </p:spPr>
      </p:pic>
    </p:spTree>
    <p:extLst>
      <p:ext uri="{BB962C8B-B14F-4D97-AF65-F5344CB8AC3E}">
        <p14:creationId xmlns:p14="http://schemas.microsoft.com/office/powerpoint/2010/main" val="59290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46656-6388-4154-9479-A3A722F9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2755" y="643467"/>
            <a:ext cx="452648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19B41-B2DC-4A8B-8C47-0F36987B86C8}"/>
              </a:ext>
            </a:extLst>
          </p:cNvPr>
          <p:cNvSpPr txBox="1"/>
          <p:nvPr/>
        </p:nvSpPr>
        <p:spPr>
          <a:xfrm>
            <a:off x="655983" y="2151822"/>
            <a:ext cx="20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Quick Test</a:t>
            </a:r>
          </a:p>
        </p:txBody>
      </p:sp>
    </p:spTree>
    <p:extLst>
      <p:ext uri="{BB962C8B-B14F-4D97-AF65-F5344CB8AC3E}">
        <p14:creationId xmlns:p14="http://schemas.microsoft.com/office/powerpoint/2010/main" val="791270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C390-30E7-4206-AE93-B759263D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Prediction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B1B-D55A-49B6-A4E2-962C770D5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from </a:t>
            </a:r>
            <a:r>
              <a:rPr lang="en-US" dirty="0" err="1"/>
              <a:t>azure.cognitiveservices.vision.customvision.training</a:t>
            </a:r>
            <a:r>
              <a:rPr lang="en-US" dirty="0"/>
              <a:t> import </a:t>
            </a:r>
            <a:r>
              <a:rPr lang="en-US" dirty="0" err="1"/>
              <a:t>CustomVisionTrainingClient</a:t>
            </a:r>
            <a:endParaRPr lang="en-US" dirty="0"/>
          </a:p>
          <a:p>
            <a:r>
              <a:rPr lang="en-US" dirty="0"/>
              <a:t>from </a:t>
            </a:r>
            <a:r>
              <a:rPr lang="en-US" dirty="0" err="1"/>
              <a:t>azure.cognitiveservices.vision.customvision.prediction</a:t>
            </a:r>
            <a:r>
              <a:rPr lang="en-US" dirty="0"/>
              <a:t> import </a:t>
            </a:r>
            <a:r>
              <a:rPr lang="en-US" dirty="0" err="1"/>
              <a:t>CustomVisionPredictionClient</a:t>
            </a:r>
            <a:endParaRPr lang="en-US" dirty="0"/>
          </a:p>
          <a:p>
            <a:r>
              <a:rPr lang="en-US" dirty="0"/>
              <a:t>from </a:t>
            </a:r>
            <a:r>
              <a:rPr lang="en-US" dirty="0" err="1"/>
              <a:t>azure.cognitiveservices.vision.customvision.training.models</a:t>
            </a:r>
            <a:r>
              <a:rPr lang="en-US" dirty="0"/>
              <a:t> import </a:t>
            </a:r>
            <a:r>
              <a:rPr lang="en-US" dirty="0" err="1"/>
              <a:t>ImageFileCreateBatch</a:t>
            </a:r>
            <a:r>
              <a:rPr lang="en-US" dirty="0"/>
              <a:t>, </a:t>
            </a:r>
            <a:r>
              <a:rPr lang="en-US" dirty="0" err="1"/>
              <a:t>ImageFileCreateEntry</a:t>
            </a:r>
            <a:r>
              <a:rPr lang="en-US" dirty="0"/>
              <a:t>, Region</a:t>
            </a:r>
          </a:p>
          <a:p>
            <a:r>
              <a:rPr lang="en-US" dirty="0"/>
              <a:t>from </a:t>
            </a:r>
            <a:r>
              <a:rPr lang="en-US" dirty="0" err="1"/>
              <a:t>msrest.authentication</a:t>
            </a:r>
            <a:r>
              <a:rPr lang="en-US" dirty="0"/>
              <a:t> import </a:t>
            </a:r>
            <a:r>
              <a:rPr lang="en-US" dirty="0" err="1"/>
              <a:t>ApiKeyCredentials</a:t>
            </a:r>
            <a:endParaRPr lang="en-US" dirty="0"/>
          </a:p>
          <a:p>
            <a:r>
              <a:rPr lang="en-US" dirty="0"/>
              <a:t>import </a:t>
            </a:r>
            <a:r>
              <a:rPr lang="en-US" dirty="0" err="1"/>
              <a:t>os</a:t>
            </a:r>
            <a:r>
              <a:rPr lang="en-US" dirty="0"/>
              <a:t>, time, </a:t>
            </a:r>
            <a:r>
              <a:rPr lang="en-US" dirty="0" err="1"/>
              <a:t>uuid</a:t>
            </a:r>
            <a:endParaRPr lang="en-US" dirty="0"/>
          </a:p>
          <a:p>
            <a:br>
              <a:rPr lang="en-US" dirty="0"/>
            </a:br>
            <a:r>
              <a:rPr lang="en-US" dirty="0"/>
              <a:t># Replace with valid values</a:t>
            </a:r>
          </a:p>
          <a:p>
            <a:r>
              <a:rPr lang="en-US" dirty="0"/>
              <a:t>ENDPOINT = "https://formreconame.cognitiveservices.azure.com/"</a:t>
            </a:r>
          </a:p>
          <a:p>
            <a:r>
              <a:rPr lang="en-US" dirty="0" err="1"/>
              <a:t>training_key</a:t>
            </a:r>
            <a:r>
              <a:rPr lang="en-US" dirty="0"/>
              <a:t> = “training key"</a:t>
            </a:r>
          </a:p>
          <a:p>
            <a:r>
              <a:rPr lang="en-US" dirty="0" err="1"/>
              <a:t>prediction_key</a:t>
            </a:r>
            <a:r>
              <a:rPr lang="en-US" dirty="0"/>
              <a:t> = “prediction key"</a:t>
            </a:r>
          </a:p>
          <a:p>
            <a:r>
              <a:rPr lang="en-US" dirty="0" err="1"/>
              <a:t>prediction_resource_id</a:t>
            </a:r>
            <a:r>
              <a:rPr lang="en-US" dirty="0"/>
              <a:t> = “project id"</a:t>
            </a:r>
          </a:p>
          <a:p>
            <a:r>
              <a:rPr lang="en-US" dirty="0"/>
              <a:t># </a:t>
            </a:r>
            <a:r>
              <a:rPr lang="en-US" dirty="0" err="1"/>
              <a:t>base_image_location</a:t>
            </a:r>
            <a:r>
              <a:rPr lang="en-US" dirty="0"/>
              <a:t> = </a:t>
            </a:r>
            <a:r>
              <a:rPr lang="en-US" dirty="0" err="1"/>
              <a:t>os.path.join</a:t>
            </a:r>
            <a:r>
              <a:rPr lang="en-US" dirty="0"/>
              <a:t> (</a:t>
            </a:r>
            <a:r>
              <a:rPr lang="en-US" dirty="0" err="1"/>
              <a:t>os.path.dirname</a:t>
            </a:r>
            <a:r>
              <a:rPr lang="en-US" dirty="0"/>
              <a:t>(__file__), "Images")</a:t>
            </a:r>
          </a:p>
          <a:p>
            <a:r>
              <a:rPr lang="en-US" dirty="0" err="1"/>
              <a:t>base_image_location</a:t>
            </a:r>
            <a:r>
              <a:rPr lang="en-US" dirty="0"/>
              <a:t> = "C:\Code\CustomVisionAI"</a:t>
            </a:r>
          </a:p>
          <a:p>
            <a:br>
              <a:rPr lang="en-US" dirty="0"/>
            </a:br>
            <a:r>
              <a:rPr lang="en-US" dirty="0"/>
              <a:t># Now there is a trained endpoint that can be used to make a prediction</a:t>
            </a:r>
          </a:p>
          <a:p>
            <a:r>
              <a:rPr lang="en-US" dirty="0" err="1"/>
              <a:t>prediction_credentials</a:t>
            </a:r>
            <a:r>
              <a:rPr lang="en-US" dirty="0"/>
              <a:t> = </a:t>
            </a:r>
            <a:r>
              <a:rPr lang="en-US" dirty="0" err="1"/>
              <a:t>ApiKeyCredentials</a:t>
            </a:r>
            <a:r>
              <a:rPr lang="en-US" dirty="0"/>
              <a:t>(</a:t>
            </a:r>
            <a:r>
              <a:rPr lang="en-US" dirty="0" err="1"/>
              <a:t>in_headers</a:t>
            </a:r>
            <a:r>
              <a:rPr lang="en-US" dirty="0"/>
              <a:t>={"Prediction-key": </a:t>
            </a:r>
            <a:r>
              <a:rPr lang="en-US" dirty="0" err="1"/>
              <a:t>prediction_key</a:t>
            </a:r>
            <a:r>
              <a:rPr lang="en-US" dirty="0"/>
              <a:t>})</a:t>
            </a:r>
          </a:p>
          <a:p>
            <a:r>
              <a:rPr lang="en-US" dirty="0"/>
              <a:t>predictor = </a:t>
            </a:r>
            <a:r>
              <a:rPr lang="en-US" dirty="0" err="1"/>
              <a:t>CustomVisionPredictionClient</a:t>
            </a:r>
            <a:r>
              <a:rPr lang="en-US" dirty="0"/>
              <a:t>(ENDPOINT, </a:t>
            </a:r>
            <a:r>
              <a:rPr lang="en-US" dirty="0" err="1"/>
              <a:t>prediction_credentials</a:t>
            </a:r>
            <a:r>
              <a:rPr lang="en-US" dirty="0"/>
              <a:t>)</a:t>
            </a:r>
          </a:p>
          <a:p>
            <a:br>
              <a:rPr lang="en-US" dirty="0"/>
            </a:br>
            <a:r>
              <a:rPr lang="en-US" dirty="0"/>
              <a:t>with open(</a:t>
            </a:r>
            <a:r>
              <a:rPr lang="en-US" dirty="0" err="1"/>
              <a:t>os.path.join</a:t>
            </a:r>
            <a:r>
              <a:rPr lang="en-US" dirty="0"/>
              <a:t> (</a:t>
            </a:r>
            <a:r>
              <a:rPr lang="en-US" dirty="0" err="1"/>
              <a:t>base_image_location</a:t>
            </a:r>
            <a:r>
              <a:rPr lang="en-US" dirty="0"/>
              <a:t>, "blank14.jpg"), "</a:t>
            </a:r>
            <a:r>
              <a:rPr lang="en-US" dirty="0" err="1"/>
              <a:t>rb</a:t>
            </a:r>
            <a:r>
              <a:rPr lang="en-US" dirty="0"/>
              <a:t>") as </a:t>
            </a:r>
            <a:r>
              <a:rPr lang="en-US" dirty="0" err="1"/>
              <a:t>image_contents</a:t>
            </a:r>
            <a:r>
              <a:rPr lang="en-US" dirty="0"/>
              <a:t>:</a:t>
            </a:r>
          </a:p>
          <a:p>
            <a:r>
              <a:rPr lang="en-US" dirty="0"/>
              <a:t>    results = </a:t>
            </a:r>
            <a:r>
              <a:rPr lang="en-US" dirty="0" err="1"/>
              <a:t>predictor.detect_image</a:t>
            </a:r>
            <a:r>
              <a:rPr lang="en-US" dirty="0"/>
              <a:t>(</a:t>
            </a:r>
          </a:p>
          <a:p>
            <a:r>
              <a:rPr lang="en-US" dirty="0"/>
              <a:t>        “project id", "Iteration1", </a:t>
            </a:r>
            <a:r>
              <a:rPr lang="en-US" dirty="0" err="1"/>
              <a:t>image_contents.read</a:t>
            </a:r>
            <a:r>
              <a:rPr lang="en-US" dirty="0"/>
              <a:t>())</a:t>
            </a:r>
          </a:p>
          <a:p>
            <a:br>
              <a:rPr lang="en-US" dirty="0"/>
            </a:br>
            <a:r>
              <a:rPr lang="en-US" dirty="0"/>
              <a:t>    # Display the results.</a:t>
            </a:r>
          </a:p>
          <a:p>
            <a:r>
              <a:rPr lang="en-US" dirty="0"/>
              <a:t>    for prediction in </a:t>
            </a:r>
            <a:r>
              <a:rPr lang="en-US" dirty="0" err="1"/>
              <a:t>results.predictions</a:t>
            </a:r>
            <a:r>
              <a:rPr lang="en-US" dirty="0"/>
              <a:t>:</a:t>
            </a:r>
          </a:p>
          <a:p>
            <a:r>
              <a:rPr lang="en-US" dirty="0"/>
              <a:t>        print("\t" + </a:t>
            </a:r>
            <a:r>
              <a:rPr lang="en-US" dirty="0" err="1"/>
              <a:t>prediction.tag_name</a:t>
            </a:r>
            <a:r>
              <a:rPr lang="en-US" dirty="0"/>
              <a:t> +</a:t>
            </a:r>
          </a:p>
          <a:p>
            <a:r>
              <a:rPr lang="en-US" dirty="0"/>
              <a:t>              ": {0:.2f}%".format(</a:t>
            </a:r>
            <a:r>
              <a:rPr lang="en-US" dirty="0" err="1"/>
              <a:t>prediction.probability</a:t>
            </a:r>
            <a:r>
              <a:rPr lang="en-US" dirty="0"/>
              <a:t> * 100))</a:t>
            </a:r>
          </a:p>
        </p:txBody>
      </p:sp>
    </p:spTree>
    <p:extLst>
      <p:ext uri="{BB962C8B-B14F-4D97-AF65-F5344CB8AC3E}">
        <p14:creationId xmlns:p14="http://schemas.microsoft.com/office/powerpoint/2010/main" val="286556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B5AFD-4163-4320-A92A-397BDA67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 to create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8D1C-DB65-4252-B484-E19A25DA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get Blob image SAS key</a:t>
            </a:r>
          </a:p>
          <a:p>
            <a:r>
              <a:rPr lang="en-US" dirty="0"/>
              <a:t>Send that to Form recognizer to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Wait for few seconds</a:t>
            </a:r>
          </a:p>
          <a:p>
            <a:r>
              <a:rPr lang="en-US" dirty="0"/>
              <a:t>Send the Operation-Location back to get Analyzed Results</a:t>
            </a:r>
          </a:p>
          <a:p>
            <a:r>
              <a:rPr lang="en-US" dirty="0"/>
              <a:t>Save to blob as json</a:t>
            </a:r>
          </a:p>
          <a:p>
            <a:r>
              <a:rPr lang="en-US" dirty="0"/>
              <a:t>Send to custom vision for logo detection</a:t>
            </a:r>
          </a:p>
          <a:p>
            <a:r>
              <a:rPr lang="en-US" dirty="0"/>
              <a:t>Save the output as json in blob</a:t>
            </a:r>
          </a:p>
        </p:txBody>
      </p:sp>
    </p:spTree>
    <p:extLst>
      <p:ext uri="{BB962C8B-B14F-4D97-AF65-F5344CB8AC3E}">
        <p14:creationId xmlns:p14="http://schemas.microsoft.com/office/powerpoint/2010/main" val="412485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660C7-9576-4A97-8604-6E958642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BF13E4-37CB-4C73-A081-8A5D41414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050" y="1342545"/>
            <a:ext cx="2168762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A9F67-BF96-4A4E-B7AD-F0216D3D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90" y="0"/>
            <a:ext cx="27235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64A6D-ACC7-4578-993F-0607B2B4E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969" y="0"/>
            <a:ext cx="2508181" cy="68580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E67194D-1370-4A17-A754-C77B42EEA843}"/>
              </a:ext>
            </a:extLst>
          </p:cNvPr>
          <p:cNvSpPr/>
          <p:nvPr/>
        </p:nvSpPr>
        <p:spPr>
          <a:xfrm>
            <a:off x="4236069" y="3094008"/>
            <a:ext cx="973900" cy="74762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CEEE508-065C-4292-87B4-B8E885A039E8}"/>
              </a:ext>
            </a:extLst>
          </p:cNvPr>
          <p:cNvSpPr/>
          <p:nvPr/>
        </p:nvSpPr>
        <p:spPr>
          <a:xfrm>
            <a:off x="7718150" y="3055189"/>
            <a:ext cx="973900" cy="74762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5F89-4D3A-4E70-ADF9-2B1FDB15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532"/>
          </a:xfrm>
        </p:spPr>
        <p:txBody>
          <a:bodyPr>
            <a:normAutofit fontScale="90000"/>
          </a:bodyPr>
          <a:lstStyle/>
          <a:p>
            <a:r>
              <a:rPr lang="en-US" dirty="0"/>
              <a:t>Logic App Flow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28899-E168-4E9B-8A6D-56A9C7AFB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9419"/>
            <a:ext cx="10515600" cy="5147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Trigger with Blob upload</a:t>
            </a:r>
          </a:p>
          <a:p>
            <a:r>
              <a:rPr lang="en-US" dirty="0"/>
              <a:t>Read the Image contents</a:t>
            </a:r>
          </a:p>
          <a:p>
            <a:r>
              <a:rPr lang="en-US" dirty="0"/>
              <a:t>Initialize a variable for Form Recognizer result URL</a:t>
            </a:r>
          </a:p>
          <a:p>
            <a:r>
              <a:rPr lang="en-US" dirty="0"/>
              <a:t>Call Form Recognizer (HTTP) Custom model Analyze</a:t>
            </a:r>
          </a:p>
          <a:p>
            <a:r>
              <a:rPr lang="en-US" dirty="0"/>
              <a:t>Save the Operation-Location URL in the variable</a:t>
            </a:r>
          </a:p>
          <a:p>
            <a:r>
              <a:rPr lang="en-US" dirty="0"/>
              <a:t>Wait for 15 seconds</a:t>
            </a:r>
          </a:p>
          <a:p>
            <a:r>
              <a:rPr lang="en-US" dirty="0"/>
              <a:t>Call Form Recognizer (HTTP) Custom Model </a:t>
            </a:r>
            <a:r>
              <a:rPr lang="en-US" dirty="0" err="1"/>
              <a:t>AnalyzeResult</a:t>
            </a:r>
            <a:endParaRPr lang="en-US" dirty="0"/>
          </a:p>
          <a:p>
            <a:r>
              <a:rPr lang="en-US" dirty="0"/>
              <a:t>Save the output to blob in json format</a:t>
            </a:r>
          </a:p>
          <a:p>
            <a:r>
              <a:rPr lang="en-US" dirty="0"/>
              <a:t>Now Call Custom Vision Prediction URL</a:t>
            </a:r>
          </a:p>
          <a:p>
            <a:r>
              <a:rPr lang="en-US" dirty="0"/>
              <a:t>Send Blob SAS key URL of image</a:t>
            </a:r>
          </a:p>
          <a:p>
            <a:r>
              <a:rPr lang="en-US" dirty="0"/>
              <a:t>Save the results in blob as json</a:t>
            </a:r>
          </a:p>
          <a:p>
            <a:r>
              <a:rPr lang="en-US" dirty="0"/>
              <a:t>From here we can do follow up activities to process the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05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0E084-0F4A-4C3A-AB76-BAB1DF26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/>
              <a:t>Use Case</a:t>
            </a:r>
          </a:p>
        </p:txBody>
      </p:sp>
      <p:pic>
        <p:nvPicPr>
          <p:cNvPr id="7" name="Graphic 6" descr="Barcode">
            <a:extLst>
              <a:ext uri="{FF2B5EF4-FFF2-40B4-BE49-F238E27FC236}">
                <a16:creationId xmlns:a16="http://schemas.microsoft.com/office/drawing/2014/main" id="{EFABAE5D-1833-4B5C-BAB7-50D53F782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2EA2-8CC9-4CF0-B50A-B09201A2A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/>
          </a:bodyPr>
          <a:lstStyle/>
          <a:p>
            <a:r>
              <a:rPr lang="en-US" sz="2000" dirty="0"/>
              <a:t>Scan vaccine card</a:t>
            </a:r>
          </a:p>
          <a:p>
            <a:r>
              <a:rPr lang="en-US" sz="2000" dirty="0"/>
              <a:t>Extract Logo to validate CDC</a:t>
            </a:r>
          </a:p>
          <a:p>
            <a:r>
              <a:rPr lang="en-US" sz="2000" dirty="0"/>
              <a:t>Extract Details</a:t>
            </a:r>
          </a:p>
          <a:p>
            <a:pPr lvl="1"/>
            <a:r>
              <a:rPr lang="en-US" sz="2000" dirty="0"/>
              <a:t>Name</a:t>
            </a:r>
          </a:p>
          <a:p>
            <a:pPr lvl="1"/>
            <a:r>
              <a:rPr lang="en-US" sz="2000" dirty="0"/>
              <a:t>Provider Details</a:t>
            </a:r>
          </a:p>
          <a:p>
            <a:pPr lvl="1"/>
            <a:r>
              <a:rPr lang="en-US" sz="2000" dirty="0"/>
              <a:t>Vaccine model name, Serial No, and dates</a:t>
            </a:r>
          </a:p>
          <a:p>
            <a:r>
              <a:rPr lang="en-US" sz="2000" dirty="0"/>
              <a:t>Validate employee details</a:t>
            </a:r>
          </a:p>
          <a:p>
            <a:r>
              <a:rPr lang="en-US" sz="2000" dirty="0"/>
              <a:t>Use custom vision to detect CDC logo</a:t>
            </a:r>
          </a:p>
          <a:p>
            <a:r>
              <a:rPr lang="en-US" sz="2000" dirty="0"/>
              <a:t>KPI – display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293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D1F9-56B8-4F26-8427-3ABAE4FC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KPI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F0D4-130D-4B95-B923-98D5A1FD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661"/>
            <a:ext cx="10515600" cy="4815302"/>
          </a:xfrm>
        </p:spPr>
        <p:txBody>
          <a:bodyPr/>
          <a:lstStyle/>
          <a:p>
            <a:r>
              <a:rPr lang="en-US" dirty="0"/>
              <a:t>How many folks vaccinated</a:t>
            </a:r>
          </a:p>
          <a:p>
            <a:r>
              <a:rPr lang="en-US" dirty="0"/>
              <a:t>How many didn’t</a:t>
            </a:r>
          </a:p>
          <a:p>
            <a:r>
              <a:rPr lang="en-US" dirty="0"/>
              <a:t>Which location</a:t>
            </a:r>
          </a:p>
        </p:txBody>
      </p:sp>
    </p:spTree>
    <p:extLst>
      <p:ext uri="{BB962C8B-B14F-4D97-AF65-F5344CB8AC3E}">
        <p14:creationId xmlns:p14="http://schemas.microsoft.com/office/powerpoint/2010/main" val="180635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68A26-F2CF-43F9-94F2-6DC8B207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Architecture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D977E7-4D32-4B99-B31E-11AD5B8C1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700"/>
              <a:t>End to End Flow</a:t>
            </a:r>
          </a:p>
          <a:p>
            <a:r>
              <a:rPr lang="en-US" sz="1700"/>
              <a:t>Form Recognizer for Covid vaccine information</a:t>
            </a:r>
          </a:p>
          <a:p>
            <a:r>
              <a:rPr lang="en-US" sz="1700"/>
              <a:t>Custom vision to validate CDC logo</a:t>
            </a:r>
          </a:p>
          <a:p>
            <a:r>
              <a:rPr lang="en-US" sz="1700"/>
              <a:t>Communication Service to send out alerts if unable to predict</a:t>
            </a:r>
          </a:p>
          <a:p>
            <a:r>
              <a:rPr lang="en-US" sz="1700"/>
              <a:t>Human process to manually validate failed ones</a:t>
            </a:r>
          </a:p>
          <a:p>
            <a:r>
              <a:rPr lang="en-US" sz="1700"/>
              <a:t>Use Mobile to upload vaccine photos to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FB6EA-8A7E-4681-8A71-818381D1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8441"/>
            <a:ext cx="6903720" cy="39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4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61BC-C97A-4FA7-A782-87D7AAB1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510"/>
          </a:xfrm>
        </p:spPr>
        <p:txBody>
          <a:bodyPr/>
          <a:lstStyle/>
          <a:p>
            <a:r>
              <a:rPr lang="en-US" dirty="0"/>
              <a:t>Form Recognizer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C6AD8-F1D6-4CB2-8EB5-5C344D806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802" y="1341438"/>
            <a:ext cx="4924217" cy="2375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9F337-216D-430B-B0DC-C458965C2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13" y="1341438"/>
            <a:ext cx="5102087" cy="2384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82806B-E027-4F14-B85A-05861A83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02" y="4021178"/>
            <a:ext cx="4882901" cy="2375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8A16A6-5E0B-4117-942D-451DE07E1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299" y="4001299"/>
            <a:ext cx="5129501" cy="23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9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9010-5990-497C-ADE6-D59E041CD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3837-80AA-47CD-A496-185D925E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883A4-B8C7-4FB5-AE05-C57C9A25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8" y="1906516"/>
            <a:ext cx="10023613" cy="44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65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797A-9126-4015-9961-177D872C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3271"/>
          </a:xfrm>
        </p:spPr>
        <p:txBody>
          <a:bodyPr/>
          <a:lstStyle/>
          <a:p>
            <a:r>
              <a:rPr lang="en-US" dirty="0"/>
              <a:t>Test the model  -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2628A-60EC-4E51-A606-16AFB113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5B1D2-33A9-486D-A0E3-4DA21E65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5" y="1575353"/>
            <a:ext cx="8750990" cy="50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2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28B3-1B1C-44AC-B22A-D59E5766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B8033-9598-4157-8E76-3E2900064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281" y="1825625"/>
            <a:ext cx="7471438" cy="4351338"/>
          </a:xfrm>
        </p:spPr>
      </p:pic>
    </p:spTree>
    <p:extLst>
      <p:ext uri="{BB962C8B-B14F-4D97-AF65-F5344CB8AC3E}">
        <p14:creationId xmlns:p14="http://schemas.microsoft.com/office/powerpoint/2010/main" val="365545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BBB-E935-45C5-946F-0BD59445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1290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52B40-2BE7-4F45-BC2E-F2D0CD511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6396"/>
            <a:ext cx="10515600" cy="21191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87E9F-576F-4062-B28E-83D481A1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02" y="3173415"/>
            <a:ext cx="9530751" cy="21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521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Vaccine Passport</vt:lpstr>
      <vt:lpstr>Use Case</vt:lpstr>
      <vt:lpstr>KPI</vt:lpstr>
      <vt:lpstr>Architecture</vt:lpstr>
      <vt:lpstr>Form Recognizer Model</vt:lpstr>
      <vt:lpstr>Training</vt:lpstr>
      <vt:lpstr>Test the model  - Output</vt:lpstr>
      <vt:lpstr>Images</vt:lpstr>
      <vt:lpstr>Training</vt:lpstr>
      <vt:lpstr>PowerPoint Presentation</vt:lpstr>
      <vt:lpstr>Model Performance</vt:lpstr>
      <vt:lpstr>PowerPoint Presentation</vt:lpstr>
      <vt:lpstr>Custom Vision Prediction Code</vt:lpstr>
      <vt:lpstr>Logic App to create flow</vt:lpstr>
      <vt:lpstr>PowerPoint Presentation</vt:lpstr>
      <vt:lpstr>Logic App Flow explained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Vaccine Passport</dc:title>
  <dc:creator>Balamurugan Balakreshnan</dc:creator>
  <cp:lastModifiedBy>Balamurugan Balakreshnan</cp:lastModifiedBy>
  <cp:revision>1</cp:revision>
  <dcterms:created xsi:type="dcterms:W3CDTF">2021-09-27T23:13:49Z</dcterms:created>
  <dcterms:modified xsi:type="dcterms:W3CDTF">2021-09-28T12:53:07Z</dcterms:modified>
</cp:coreProperties>
</file>